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6" r:id="rId4"/>
    <p:sldId id="264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33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75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74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80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26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79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307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8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rtlib_gallery-114545-b.jpg"/>
          <p:cNvPicPr>
            <a:picLocks noChangeAspect="1"/>
          </p:cNvPicPr>
          <p:nvPr userDrawn="1"/>
        </p:nvPicPr>
        <p:blipFill>
          <a:blip r:embed="rId2" cstate="screen">
            <a:lum bright="21000" contrast="-19000"/>
          </a:blip>
          <a:srcRect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1714480" y="357142"/>
            <a:ext cx="7286676" cy="6500858"/>
          </a:xfrm>
          <a:prstGeom prst="round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ages.jpe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000"/>
          </a:blip>
          <a:stretch>
            <a:fillRect/>
          </a:stretch>
        </p:blipFill>
        <p:spPr>
          <a:xfrm>
            <a:off x="7294164" y="4500570"/>
            <a:ext cx="1564084" cy="2201305"/>
          </a:xfrm>
          <a:prstGeom prst="rect">
            <a:avLst/>
          </a:prstGeom>
        </p:spPr>
      </p:pic>
      <p:pic>
        <p:nvPicPr>
          <p:cNvPr id="9" name="Рисунок 8" descr="b2da4dfda4dfd5bfd2c00f4f03a6ad91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000"/>
          </a:blip>
          <a:stretch>
            <a:fillRect/>
          </a:stretch>
        </p:blipFill>
        <p:spPr>
          <a:xfrm flipH="1">
            <a:off x="0" y="5143520"/>
            <a:ext cx="1714480" cy="1714480"/>
          </a:xfrm>
          <a:prstGeom prst="rect">
            <a:avLst/>
          </a:prstGeom>
        </p:spPr>
      </p:pic>
      <p:pic>
        <p:nvPicPr>
          <p:cNvPr id="8" name="Рисунок 7" descr="107453922_f4b8250b17d3164140b05c2f532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142844" y="142852"/>
            <a:ext cx="1357322" cy="2056815"/>
          </a:xfrm>
          <a:prstGeom prst="ellipse">
            <a:avLst/>
          </a:prstGeom>
          <a:ln>
            <a:solidFill>
              <a:srgbClr val="0070C0"/>
            </a:solidFill>
          </a:ln>
          <a:scene3d>
            <a:camera prst="orthographicFront"/>
            <a:lightRig rig="glow" dir="t"/>
          </a:scene3d>
          <a:sp3d prstMaterial="softEdge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5143536" cy="16430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428868"/>
            <a:ext cx="4357718" cy="369729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154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20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418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968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44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artlib_gallery-114545-b.jpg"/>
          <p:cNvPicPr>
            <a:picLocks noChangeAspect="1"/>
          </p:cNvPicPr>
          <p:nvPr userDrawn="1"/>
        </p:nvPicPr>
        <p:blipFill>
          <a:blip r:embed="rId2" cstate="screen">
            <a:lum bright="21000" contrast="-19000"/>
          </a:blip>
          <a:srcRect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8" name="Рисунок 7" descr="107453922_f4b8250b17d3164140b05c2f53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142844" y="142852"/>
            <a:ext cx="1357322" cy="2056815"/>
          </a:xfrm>
          <a:prstGeom prst="ellipse">
            <a:avLst/>
          </a:prstGeom>
          <a:ln>
            <a:solidFill>
              <a:srgbClr val="0070C0"/>
            </a:solidFill>
          </a:ln>
          <a:scene3d>
            <a:camera prst="orthographicFront"/>
            <a:lightRig rig="glow" dir="t"/>
          </a:scene3d>
          <a:sp3d prstMaterial="softEdge"/>
        </p:spPr>
      </p:pic>
      <p:pic>
        <p:nvPicPr>
          <p:cNvPr id="9" name="Рисунок 8" descr="images.jpe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000"/>
          </a:blip>
          <a:stretch>
            <a:fillRect/>
          </a:stretch>
        </p:blipFill>
        <p:spPr>
          <a:xfrm>
            <a:off x="6786578" y="3786190"/>
            <a:ext cx="2071670" cy="2915685"/>
          </a:xfrm>
          <a:prstGeom prst="rect">
            <a:avLst/>
          </a:prstGeom>
        </p:spPr>
      </p:pic>
      <p:pic>
        <p:nvPicPr>
          <p:cNvPr id="10" name="Рисунок 9" descr="b2da4dfda4dfd5bfd2c00f4f03a6ad91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000"/>
          </a:blip>
          <a:stretch>
            <a:fillRect/>
          </a:stretch>
        </p:blipFill>
        <p:spPr>
          <a:xfrm flipH="1">
            <a:off x="0" y="4786322"/>
            <a:ext cx="2071678" cy="207167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928662" y="357142"/>
            <a:ext cx="7072362" cy="6500858"/>
          </a:xfrm>
          <a:prstGeom prst="round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2043098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29264"/>
            <a:ext cx="8543956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5" name="Рисунок 24" descr="artlib_gallery-114545-b.jpg"/>
          <p:cNvPicPr>
            <a:picLocks noChangeAspect="1"/>
          </p:cNvPicPr>
          <p:nvPr userDrawn="1"/>
        </p:nvPicPr>
        <p:blipFill>
          <a:blip r:embed="rId13" cstate="screen">
            <a:lum bright="21000" contrast="-19000"/>
          </a:blip>
          <a:srcRect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6" name="Рисунок 25" descr="107453922_f4b8250b17d3164140b05c2f532.jpg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>
          <a:xfrm>
            <a:off x="214282" y="357166"/>
            <a:ext cx="1571636" cy="2381576"/>
          </a:xfrm>
          <a:prstGeom prst="ellipse">
            <a:avLst/>
          </a:prstGeom>
          <a:ln>
            <a:solidFill>
              <a:srgbClr val="0070C0"/>
            </a:solidFill>
          </a:ln>
          <a:scene3d>
            <a:camera prst="orthographicFront"/>
            <a:lightRig rig="glow" dir="t"/>
          </a:scene3d>
          <a:sp3d prstMaterial="softEdge"/>
        </p:spPr>
      </p:pic>
      <p:pic>
        <p:nvPicPr>
          <p:cNvPr id="27" name="Рисунок 26" descr="293229-52d06-42483571-m750x740-u8a68e.jpg"/>
          <p:cNvPicPr>
            <a:picLocks noChangeAspect="1"/>
          </p:cNvPicPr>
          <p:nvPr userDrawn="1"/>
        </p:nvPicPr>
        <p:blipFill>
          <a:blip r:embed="rId1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571480"/>
            <a:ext cx="1406749" cy="1700971"/>
          </a:xfrm>
          <a:prstGeom prst="rect">
            <a:avLst/>
          </a:prstGeom>
        </p:spPr>
      </p:pic>
      <p:pic>
        <p:nvPicPr>
          <p:cNvPr id="28" name="Рисунок 27" descr="2121666-29dd9203f8c5f549.jpg"/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1000108"/>
            <a:ext cx="2143108" cy="3099149"/>
          </a:xfrm>
          <a:prstGeom prst="rect">
            <a:avLst/>
          </a:prstGeom>
        </p:spPr>
      </p:pic>
      <p:pic>
        <p:nvPicPr>
          <p:cNvPr id="29" name="Рисунок 28" descr="images.jpeg"/>
          <p:cNvPicPr>
            <a:picLocks noChangeAspect="1"/>
          </p:cNvPicPr>
          <p:nvPr userDrawn="1"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000"/>
          </a:blip>
          <a:stretch>
            <a:fillRect/>
          </a:stretch>
        </p:blipFill>
        <p:spPr>
          <a:xfrm flipH="1">
            <a:off x="0" y="3857629"/>
            <a:ext cx="2131842" cy="3000372"/>
          </a:xfrm>
          <a:prstGeom prst="rect">
            <a:avLst/>
          </a:prstGeom>
        </p:spPr>
      </p:pic>
      <p:pic>
        <p:nvPicPr>
          <p:cNvPr id="30" name="Рисунок 29" descr="90269061_100430krokodil.jpg"/>
          <p:cNvPicPr>
            <a:picLocks noChangeAspect="1"/>
          </p:cNvPicPr>
          <p:nvPr userDrawn="1"/>
        </p:nvPicPr>
        <p:blipFill>
          <a:blip r:embed="rId1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1000"/>
          </a:blip>
          <a:stretch>
            <a:fillRect/>
          </a:stretch>
        </p:blipFill>
        <p:spPr>
          <a:xfrm flipH="1">
            <a:off x="6072197" y="4214818"/>
            <a:ext cx="3100015" cy="3000372"/>
          </a:xfrm>
          <a:prstGeom prst="rect">
            <a:avLst/>
          </a:prstGeom>
        </p:spPr>
      </p:pic>
      <p:pic>
        <p:nvPicPr>
          <p:cNvPr id="31" name="Рисунок 30" descr="Untitled-2(10).jpg"/>
          <p:cNvPicPr>
            <a:picLocks noChangeAspect="1"/>
          </p:cNvPicPr>
          <p:nvPr userDrawn="1"/>
        </p:nvPicPr>
        <p:blipFill>
          <a:blip r:embed="rId19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25000" contrast="5000"/>
          </a:blip>
          <a:stretch>
            <a:fillRect/>
          </a:stretch>
        </p:blipFill>
        <p:spPr>
          <a:xfrm flipH="1">
            <a:off x="1000100" y="2214554"/>
            <a:ext cx="1895059" cy="1428736"/>
          </a:xfrm>
          <a:prstGeom prst="rect">
            <a:avLst/>
          </a:prstGeom>
        </p:spPr>
      </p:pic>
      <p:pic>
        <p:nvPicPr>
          <p:cNvPr id="32" name="Рисунок 31" descr="b2da4dfda4dfd5bfd2c00f4f03a6ad91.jpg"/>
          <p:cNvPicPr>
            <a:picLocks noChangeAspect="1"/>
          </p:cNvPicPr>
          <p:nvPr userDrawn="1"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000"/>
          </a:blip>
          <a:stretch>
            <a:fillRect/>
          </a:stretch>
        </p:blipFill>
        <p:spPr>
          <a:xfrm flipH="1">
            <a:off x="2000232" y="4786298"/>
            <a:ext cx="2071702" cy="2071702"/>
          </a:xfrm>
          <a:prstGeom prst="rect">
            <a:avLst/>
          </a:prstGeom>
        </p:spPr>
      </p:pic>
      <p:pic>
        <p:nvPicPr>
          <p:cNvPr id="33" name="Рисунок 32" descr="0_8cf19_4d57fe5_XL.png"/>
          <p:cNvPicPr>
            <a:picLocks noChangeAspect="1"/>
          </p:cNvPicPr>
          <p:nvPr userDrawn="1"/>
        </p:nvPicPr>
        <p:blipFill>
          <a:blip r:embed="rId21" cstate="screen">
            <a:lum bright="-2000" contrast="-4000"/>
          </a:blip>
          <a:stretch>
            <a:fillRect/>
          </a:stretch>
        </p:blipFill>
        <p:spPr>
          <a:xfrm flipH="1">
            <a:off x="5572132" y="285728"/>
            <a:ext cx="1000132" cy="1937302"/>
          </a:xfrm>
          <a:prstGeom prst="rect">
            <a:avLst/>
          </a:prstGeom>
        </p:spPr>
      </p:pic>
      <p:pic>
        <p:nvPicPr>
          <p:cNvPr id="36" name="Рисунок 35" descr="pobierz.php.jpeg"/>
          <p:cNvPicPr>
            <a:picLocks noChangeAspect="1"/>
          </p:cNvPicPr>
          <p:nvPr userDrawn="1"/>
        </p:nvPicPr>
        <p:blipFill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3428992" y="214290"/>
            <a:ext cx="2095519" cy="15716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70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32656"/>
            <a:ext cx="8748464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4800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4800" dirty="0" smtClean="0">
                <a:solidFill>
                  <a:srgbClr val="C0504D">
                    <a:lumMod val="75000"/>
                  </a:srgbClr>
                </a:solidFill>
              </a:rPr>
              <a:t>Литературное чтение 2 класс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C0504D">
                    <a:lumMod val="75000"/>
                  </a:srgbClr>
                </a:solidFill>
              </a:rPr>
              <a:t>УМК «</a:t>
            </a:r>
            <a:r>
              <a:rPr lang="ru-RU" sz="3600" dirty="0" smtClean="0">
                <a:solidFill>
                  <a:srgbClr val="C0504D">
                    <a:lumMod val="75000"/>
                  </a:srgbClr>
                </a:solidFill>
              </a:rPr>
              <a:t>Перспективная начальная школа»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</a:rPr>
              <a:t>Тема: «Формирование навыка продуктивного чтения на примере </a:t>
            </a:r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</a:rPr>
              <a:t>стихотворения К. Чуковского «</a:t>
            </a:r>
            <a:r>
              <a:rPr lang="ru-RU" sz="3600" b="1" dirty="0" err="1" smtClean="0">
                <a:solidFill>
                  <a:srgbClr val="C0504D">
                    <a:lumMod val="75000"/>
                  </a:srgbClr>
                </a:solidFill>
              </a:rPr>
              <a:t>Федотка</a:t>
            </a:r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</a:rPr>
              <a:t>»</a:t>
            </a:r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endParaRPr lang="ru-RU" sz="36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3992488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8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636912"/>
            <a:ext cx="5526946" cy="288032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8000" b="1" dirty="0" smtClean="0">
                <a:ea typeface="+mn-ea"/>
                <a:cs typeface="+mn-cs"/>
              </a:rPr>
              <a:t>Корней Чуковский </a:t>
            </a:r>
            <a:r>
              <a:rPr lang="ru-RU" sz="6000" b="1" i="1" dirty="0">
                <a:ea typeface="+mn-ea"/>
                <a:cs typeface="+mn-cs"/>
              </a:rPr>
              <a:t/>
            </a:r>
            <a:br>
              <a:rPr lang="ru-RU" sz="6000" b="1" i="1" dirty="0">
                <a:ea typeface="+mn-ea"/>
                <a:cs typeface="+mn-cs"/>
              </a:rPr>
            </a:br>
            <a:endParaRPr lang="ru-RU" sz="8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286124"/>
            <a:ext cx="4950882" cy="1500198"/>
          </a:xfrm>
        </p:spPr>
        <p:txBody>
          <a:bodyPr>
            <a:noAutofit/>
          </a:bodyPr>
          <a:lstStyle/>
          <a:p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636912"/>
            <a:ext cx="5526946" cy="288032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6000" b="1" i="1" dirty="0">
                <a:ea typeface="+mn-ea"/>
                <a:cs typeface="+mn-cs"/>
              </a:rPr>
              <a:t/>
            </a:r>
            <a:br>
              <a:rPr lang="ru-RU" sz="6000" b="1" i="1" dirty="0">
                <a:ea typeface="+mn-ea"/>
                <a:cs typeface="+mn-cs"/>
              </a:rPr>
            </a:br>
            <a:endParaRPr lang="ru-RU" sz="8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286124"/>
            <a:ext cx="4950882" cy="1500198"/>
          </a:xfrm>
        </p:spPr>
        <p:txBody>
          <a:bodyPr>
            <a:noAutofit/>
          </a:bodyPr>
          <a:lstStyle/>
          <a:p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3345" cy="683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5"/>
            <a:ext cx="2500728" cy="27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485"/>
          <a:stretch/>
        </p:blipFill>
        <p:spPr bwMode="auto">
          <a:xfrm>
            <a:off x="4743345" y="0"/>
            <a:ext cx="2355955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900igr.net/up/datas/148856/00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03" t="68122"/>
          <a:stretch/>
        </p:blipFill>
        <p:spPr bwMode="auto">
          <a:xfrm>
            <a:off x="7079748" y="764704"/>
            <a:ext cx="1721172" cy="1563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150" y="2316204"/>
            <a:ext cx="242334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http://toysforchild.ru/image/adonis/04skaz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970" y="4792109"/>
            <a:ext cx="1556847" cy="20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8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600" b="1" dirty="0" err="1" smtClean="0">
                <a:latin typeface="+mn-lt"/>
                <a:cs typeface="Times New Roman" pitchFamily="18" charset="0"/>
              </a:rPr>
              <a:t>Федотка</a:t>
            </a:r>
            <a:endParaRPr lang="ru-RU" sz="9600" b="1" dirty="0">
              <a:latin typeface="+mn-lt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3456384" cy="451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8" y="4708437"/>
            <a:ext cx="2020372" cy="214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497" y="4437112"/>
            <a:ext cx="2275400" cy="22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307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err="1">
                <a:latin typeface="Times New Roman" pitchFamily="18" charset="0"/>
                <a:ea typeface="+mn-ea"/>
                <a:cs typeface="Times New Roman" pitchFamily="18" charset="0"/>
              </a:rPr>
              <a:t>Федотка</a:t>
            </a:r>
            <a:endParaRPr lang="ru-RU" sz="7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91680" y="2060848"/>
            <a:ext cx="655272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Бедный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Федотка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сиротка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Плачет </a:t>
            </a: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несчастный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Федотка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Нет у него никого,</a:t>
            </a:r>
            <a:b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пожалел бы его.</a:t>
            </a:r>
            <a:r>
              <a:rPr lang="ru-RU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20605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81127"/>
            <a:ext cx="1793229" cy="235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32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16632"/>
            <a:ext cx="5143536" cy="1584176"/>
          </a:xfrm>
        </p:spPr>
        <p:txBody>
          <a:bodyPr/>
          <a:lstStyle/>
          <a:p>
            <a:r>
              <a:rPr lang="ru-RU" sz="7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Федотка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91680" y="1412776"/>
            <a:ext cx="6552728" cy="4824536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Бедный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Федотка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сиротка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Плачет </a:t>
            </a: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несчастный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Федотка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Нет у него никого,</a:t>
            </a:r>
            <a:b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пожалел бы его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Только мама, да дядя, да тётка,</a:t>
            </a:r>
            <a:b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Только папа да дедушка 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бабушкой.</a:t>
            </a:r>
            <a:r>
              <a:rPr lang="ru-RU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9525"/>
            <a:ext cx="1512168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4957" y="4365104"/>
            <a:ext cx="2249487" cy="252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4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41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Слайд 1</vt:lpstr>
      <vt:lpstr>Корней Чуковский  </vt:lpstr>
      <vt:lpstr> </vt:lpstr>
      <vt:lpstr>Федотка</vt:lpstr>
      <vt:lpstr>Федотка</vt:lpstr>
      <vt:lpstr>Федотка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</dc:creator>
  <cp:lastModifiedBy>1</cp:lastModifiedBy>
  <cp:revision>30</cp:revision>
  <dcterms:modified xsi:type="dcterms:W3CDTF">2017-04-21T13:28:46Z</dcterms:modified>
</cp:coreProperties>
</file>